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71569" autoAdjust="0"/>
  </p:normalViewPr>
  <p:slideViewPr>
    <p:cSldViewPr>
      <p:cViewPr varScale="1">
        <p:scale>
          <a:sx n="34" d="100"/>
          <a:sy n="34" d="100"/>
        </p:scale>
        <p:origin x="-15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275B12-602A-49E8-87D8-5CBA0260E36D}" type="datetimeFigureOut">
              <a:rPr lang="ru-RU" smtClean="0"/>
              <a:pPr/>
              <a:t>24.09.2017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55955E-123E-49E7-B982-F9CE26C45E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ru-RU" baseline="0" dirty="0" smtClean="0"/>
              <a:t>Были у вас в жизни моменты когда казалась что выхода нет и не на кого надеяться?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Когда я молился в гаражах будучи не верующим но прижатым к стенке компанией реперов. Не бывает атеистов в окопах под огнём.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5955E-123E-49E7-B982-F9CE26C45E9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ru-RU" dirty="0" smtClean="0"/>
              <a:t>Как</a:t>
            </a:r>
            <a:r>
              <a:rPr lang="ru-RU" baseline="0" dirty="0" smtClean="0"/>
              <a:t> лань жаждет, так я к Богу крепкому живому. Недостаток воздуха (пример с перекрытым вентилем на учениях в Новомосковске).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Слезы были для меня хлебом, Он постоянно слышал упреки в адрес Бога.(пример: упрек Лёли когда убили Димку)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Было другое время когда он со всем народом ходил поклоняться в храм. Время радости и трепета.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Что значит поклонение в храме для еврея. Как празднуют мусульмане </a:t>
            </a:r>
            <a:r>
              <a:rPr lang="ru-RU" baseline="0" dirty="0" err="1" smtClean="0"/>
              <a:t>Кайран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Байран</a:t>
            </a:r>
            <a:r>
              <a:rPr lang="ru-RU" baseline="0" dirty="0" smtClean="0"/>
              <a:t>.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Раздели свою проблему с ближним и тебе станет легче. (нести рояль легче в вчетвером чем одному)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Трудности на работе поговори с женой, трудности с женой поговори с пастором, есть житейские </a:t>
            </a:r>
            <a:r>
              <a:rPr lang="ru-RU" baseline="0" dirty="0" err="1" smtClean="0"/>
              <a:t>вопр</a:t>
            </a:r>
            <a:r>
              <a:rPr lang="ru-RU" baseline="0" dirty="0" smtClean="0"/>
              <a:t> иди в церковь.</a:t>
            </a:r>
          </a:p>
          <a:p>
            <a:pPr marL="228600" indent="-228600"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5955E-123E-49E7-B982-F9CE26C45E9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ru-RU" dirty="0" smtClean="0"/>
              <a:t>Водопады,</a:t>
            </a:r>
            <a:r>
              <a:rPr lang="ru-RU" baseline="0" dirty="0" smtClean="0"/>
              <a:t> ущелья как бездна. Туман. Это всё создал Бог.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Вечер на даче и звёздное небо, усталость прошла и сердце наполнилось хвалой.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Молись в ночной тиши, на рассвете. Когда идёт дождь и падает снег. Когда чувствуешь холод и жару. Когда смотришь на радугу смотри на неё и помни Бог тебя не оставил.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5955E-123E-49E7-B982-F9CE26C45E9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ru-RU" dirty="0" smtClean="0"/>
              <a:t>Когда</a:t>
            </a:r>
            <a:r>
              <a:rPr lang="ru-RU" baseline="0" dirty="0" smtClean="0"/>
              <a:t> проблемы не всегда обращаешь внимание на природу, но то как Бог заботится о тебе видно всегда особенно когда ты в стесненных обстоятельствах. Сейчас мы можем это не замечать потому что всё хорошо. </a:t>
            </a:r>
            <a:endParaRPr lang="ru-RU" dirty="0" smtClean="0"/>
          </a:p>
          <a:p>
            <a:pPr marL="228600" indent="-228600">
              <a:buAutoNum type="arabicPeriod"/>
            </a:pPr>
            <a:r>
              <a:rPr lang="ru-RU" dirty="0" smtClean="0"/>
              <a:t>Видит Божью защиту. Бог помог пережить день. Ночью благодарит Бога.</a:t>
            </a:r>
          </a:p>
          <a:p>
            <a:pPr marL="228600" indent="-228600">
              <a:buAutoNum type="arabicPeriod"/>
            </a:pPr>
            <a:r>
              <a:rPr lang="ru-RU" dirty="0" smtClean="0"/>
              <a:t>Проблемы ушли нет. Трудности сохраняются.</a:t>
            </a:r>
          </a:p>
          <a:p>
            <a:pPr marL="228600" indent="-228600">
              <a:buAutoNum type="arabicPeriod"/>
            </a:pPr>
            <a:r>
              <a:rPr lang="ru-RU" dirty="0" smtClean="0"/>
              <a:t>Трудности похожи на то как если бы ломали кости.</a:t>
            </a:r>
            <a:r>
              <a:rPr lang="ru-RU" baseline="0" dirty="0" smtClean="0"/>
              <a:t> (Кто ломал кости?)</a:t>
            </a:r>
            <a:r>
              <a:rPr lang="ru-RU" dirty="0" smtClean="0"/>
              <a:t> Унижение, издевки, смеются над ним. Оскорбляют Бога.</a:t>
            </a:r>
          </a:p>
          <a:p>
            <a:pPr marL="228600" indent="-228600">
              <a:buAutoNum type="arabicPeriod"/>
            </a:pPr>
            <a:r>
              <a:rPr lang="ru-RU" dirty="0" smtClean="0"/>
              <a:t>Это не побег от проблемы. Это способ пережить этот период в жизни.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5955E-123E-49E7-B982-F9CE26C45E9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eriod"/>
            </a:pPr>
            <a:r>
              <a:rPr lang="ru-RU" dirty="0" smtClean="0"/>
              <a:t>Псалмопевец несколько раз говорит о том что время для того чтобы славить Господа точно настанет.</a:t>
            </a:r>
          </a:p>
          <a:p>
            <a:pPr marL="228600" indent="-228600">
              <a:buAutoNum type="arabicPeriod"/>
            </a:pPr>
            <a:r>
              <a:rPr lang="ru-RU" dirty="0" smtClean="0"/>
              <a:t>Псалмопевец в</a:t>
            </a:r>
            <a:r>
              <a:rPr lang="ru-RU" baseline="0" dirty="0" smtClean="0"/>
              <a:t> утвердительной форме говорит об этом. Значит это будет точно.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Когда псалмопевец вернётся домой.  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Когда прошла болезнь, появились деньги, нет гонений…. Исчезла проблема.</a:t>
            </a:r>
          </a:p>
          <a:p>
            <a:pPr marL="228600" indent="-228600">
              <a:buAutoNum type="arabicPeriod"/>
            </a:pPr>
            <a:r>
              <a:rPr lang="ru-RU" baseline="0" dirty="0" smtClean="0"/>
              <a:t>А что если человек умирает в мучениях?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55955E-123E-49E7-B982-F9CE26C45E9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AF463A-BC7C-46EE-9F1E-7F377CCA4891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9/24/2017</a:t>
            </a:fld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Что делать когда пропадает надежда?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Псалом  41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 чем написано в псалме?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 Как лань желает к потокам воды, так желает душа моя к Тебе, Боже! Жаждет душа моя к Богу крепкому, живому: когда приду и явлюсь пред лице Божие!  Слезы мои были для меня хлебом день и ночь, когда говорили мне всякий день: "где Бог твой?" Вспоминая об этом, изливаю душу мою, потому что я ходил в многолюдстве, вступал с ними в дом Божий со гласом радости и славословия празднующего сонма. </a:t>
            </a:r>
          </a:p>
          <a:p>
            <a:pPr algn="r">
              <a:buNone/>
            </a:pPr>
            <a:r>
              <a:rPr lang="ru-RU" dirty="0" smtClean="0"/>
              <a:t>(Пс.41:2-5)</a:t>
            </a:r>
            <a:endParaRPr lang="ru-RU" sz="4600" dirty="0" smtClean="0"/>
          </a:p>
          <a:p>
            <a:r>
              <a:rPr lang="ru-RU" sz="4600" dirty="0" smtClean="0"/>
              <a:t>Псалмопевец знает Бога.</a:t>
            </a:r>
          </a:p>
          <a:p>
            <a:r>
              <a:rPr lang="ru-RU" sz="4600" dirty="0" smtClean="0"/>
              <a:t>У псалмопевца большие проблемы</a:t>
            </a:r>
          </a:p>
          <a:p>
            <a:r>
              <a:rPr lang="ru-RU" sz="4600" dirty="0" smtClean="0"/>
              <a:t>Вспоминает как поклонялся в храме Богу</a:t>
            </a:r>
          </a:p>
          <a:p>
            <a:pPr>
              <a:buNone/>
            </a:pPr>
            <a:endParaRPr lang="ru-RU" sz="4600" dirty="0" smtClean="0"/>
          </a:p>
          <a:p>
            <a:pPr algn="ctr">
              <a:buNone/>
            </a:pPr>
            <a:r>
              <a:rPr lang="ru-RU" sz="4600" b="1" dirty="0" smtClean="0"/>
              <a:t>Когда тебе плохо, помни,  ты не один</a:t>
            </a:r>
            <a:r>
              <a:rPr lang="ru-RU" b="1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делать если ты один?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3076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Что унываешь ты, душа моя, и что смущаешься? Уповай на Бога, ибо я буду еще славить Его, Спасителя моего и Бога моего.  Унывает во мне душа моя; посему я воспоминаю о Тебе с земли Иорданской, с </a:t>
            </a:r>
            <a:r>
              <a:rPr lang="ru-RU" dirty="0" err="1" smtClean="0"/>
              <a:t>Ермона</a:t>
            </a:r>
            <a:r>
              <a:rPr lang="ru-RU" dirty="0" smtClean="0"/>
              <a:t>, </a:t>
            </a:r>
            <a:r>
              <a:rPr lang="ru-RU" dirty="0" err="1" smtClean="0"/>
              <a:t>с</a:t>
            </a:r>
            <a:r>
              <a:rPr lang="ru-RU" dirty="0" smtClean="0"/>
              <a:t> горы </a:t>
            </a:r>
            <a:r>
              <a:rPr lang="ru-RU" dirty="0" err="1" smtClean="0"/>
              <a:t>Цоар</a:t>
            </a:r>
            <a:r>
              <a:rPr lang="ru-RU" dirty="0" smtClean="0"/>
              <a:t>.  </a:t>
            </a:r>
            <a:r>
              <a:rPr lang="ru-RU" b="1" dirty="0" smtClean="0"/>
              <a:t>Бездна бездну призывает голосом водопадов Твоих</a:t>
            </a:r>
            <a:r>
              <a:rPr lang="ru-RU" dirty="0" smtClean="0"/>
              <a:t>; все воды Твои и волны Твои прошли надо мною. (Пс.41:6-8)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Его унижают . Над ним смеются</a:t>
            </a:r>
          </a:p>
          <a:p>
            <a:r>
              <a:rPr lang="ru-RU" dirty="0" smtClean="0"/>
              <a:t>Он далеко от дома</a:t>
            </a:r>
          </a:p>
          <a:p>
            <a:r>
              <a:rPr lang="ru-RU" dirty="0" smtClean="0"/>
              <a:t>Бог не оставил его. Это видно через творенье. 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200" b="1" dirty="0" smtClean="0"/>
              <a:t>Когда тебе плохо посмотри на небо</a:t>
            </a:r>
            <a:endParaRPr lang="ru-RU" sz="4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Как Бог </a:t>
            </a:r>
            <a:r>
              <a:rPr lang="ru-RU" dirty="0" smtClean="0"/>
              <a:t>заботится </a:t>
            </a:r>
            <a:r>
              <a:rPr lang="ru-RU" dirty="0" smtClean="0"/>
              <a:t>о псалмопевце?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307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Днем явит Господь</a:t>
            </a:r>
            <a:r>
              <a:rPr lang="ru-RU" b="1" dirty="0" smtClean="0"/>
              <a:t> милость </a:t>
            </a:r>
            <a:r>
              <a:rPr lang="ru-RU" dirty="0" smtClean="0"/>
              <a:t>Свою, и ночью песнь Ему у меня, молитва к Богу жизни моей.  Скажу Богу, заступнику моему: для чего Ты забыл меня? Для чего я сетуя хожу от оскорблений врага? Как бы поражая кости мои, ругаются надо мною враги мои, когда говорят мне всякий день: "где Бог твой?"  Что унываешь ты, душа моя, и что смущаешься? Уповай на Бога, ибо я буду еще славить Его, Спасителя моего и Бога моего. </a:t>
            </a:r>
          </a:p>
          <a:p>
            <a:pPr algn="r">
              <a:buNone/>
            </a:pPr>
            <a:r>
              <a:rPr lang="ru-RU" dirty="0" smtClean="0"/>
              <a:t>(Пс.41:9-12)</a:t>
            </a:r>
          </a:p>
          <a:p>
            <a:r>
              <a:rPr lang="ru-RU" dirty="0" smtClean="0"/>
              <a:t>Бог защитник</a:t>
            </a:r>
          </a:p>
          <a:p>
            <a:r>
              <a:rPr lang="ru-RU" dirty="0" smtClean="0"/>
              <a:t>Бог милующий</a:t>
            </a:r>
          </a:p>
          <a:p>
            <a:pPr algn="ctr">
              <a:buNone/>
            </a:pPr>
            <a:r>
              <a:rPr lang="ru-RU" sz="3400" b="1" dirty="0" smtClean="0"/>
              <a:t>Говори сам себе  «Уповай на Бога, ибо я буду еще славить Его, Спасителя моего и Бога моего. 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Когда мы будем славить Господа?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Когда закончатся трудности</a:t>
            </a:r>
          </a:p>
          <a:p>
            <a:r>
              <a:rPr lang="ru-RU" dirty="0" smtClean="0"/>
              <a:t>Когда мы предстанем перед Христом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делать когда надежда </a:t>
            </a:r>
            <a:r>
              <a:rPr lang="ru-RU" dirty="0" smtClean="0"/>
              <a:t>пропадает</a:t>
            </a:r>
            <a:r>
              <a:rPr lang="ru-RU" dirty="0" smtClean="0"/>
              <a:t>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Помни что ты не один.</a:t>
            </a:r>
          </a:p>
          <a:p>
            <a:r>
              <a:rPr lang="ru-RU" dirty="0" smtClean="0"/>
              <a:t>Посмотри на небо.</a:t>
            </a:r>
          </a:p>
          <a:p>
            <a:r>
              <a:rPr lang="ru-RU" dirty="0" smtClean="0"/>
              <a:t>Говори сам себе  «Уповай на Бога, ибо я буду еще славить Его, Спасителя моего и Бога моего. 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102</TotalTime>
  <Words>782</Words>
  <Application>Microsoft Office PowerPoint</Application>
  <PresentationFormat>Экран (4:3)</PresentationFormat>
  <Paragraphs>57</Paragraphs>
  <Slides>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Литейная</vt:lpstr>
      <vt:lpstr>Что делать когда пропадает надежда?</vt:lpstr>
      <vt:lpstr>О чем написано в псалме?</vt:lpstr>
      <vt:lpstr>Что делать если ты один?</vt:lpstr>
      <vt:lpstr>Как Бог заботится о псалмопевце?</vt:lpstr>
      <vt:lpstr>Когда мы будем славить Господа?</vt:lpstr>
      <vt:lpstr>Что делать когда надежда пропадает?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делать когда в сердце борьба?</dc:title>
  <dc:creator>Александр</dc:creator>
  <cp:lastModifiedBy>Даша</cp:lastModifiedBy>
  <cp:revision>3</cp:revision>
  <dcterms:created xsi:type="dcterms:W3CDTF">2017-08-05T13:52:08Z</dcterms:created>
  <dcterms:modified xsi:type="dcterms:W3CDTF">2017-09-24T07:57:36Z</dcterms:modified>
</cp:coreProperties>
</file>